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20207221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07377472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361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0,072</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2621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03 қыркүйекке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02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03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dirty="0" smtClean="0">
                <a:latin typeface="Times New Roman"/>
                <a:ea typeface="Times New Roman"/>
              </a:rPr>
              <a:t>Аздаған </a:t>
            </a:r>
            <a:r>
              <a:rPr lang="kk-KZ" sz="1200" dirty="0">
                <a:latin typeface="Times New Roman"/>
                <a:ea typeface="Times New Roman"/>
              </a:rPr>
              <a:t>бұлтты, жауын-шашынсыз. </a:t>
            </a:r>
            <a:r>
              <a:rPr lang="kk-KZ" sz="1200" dirty="0" smtClean="0">
                <a:latin typeface="Times New Roman"/>
                <a:ea typeface="Times New Roman"/>
              </a:rPr>
              <a:t>Оңтүстіктен, оңтүстік-шығыстан жел </a:t>
            </a:r>
            <a:r>
              <a:rPr lang="kk-KZ" sz="1200" dirty="0">
                <a:latin typeface="Times New Roman"/>
                <a:ea typeface="Times New Roman"/>
              </a:rPr>
              <a:t>соғады, күші түнде </a:t>
            </a:r>
            <a:r>
              <a:rPr lang="kk-KZ" sz="1200" dirty="0" smtClean="0">
                <a:latin typeface="Times New Roman"/>
                <a:ea typeface="Times New Roman"/>
              </a:rPr>
              <a:t>1-6, </a:t>
            </a:r>
            <a:r>
              <a:rPr lang="kk-KZ" sz="1200" dirty="0">
                <a:latin typeface="Times New Roman"/>
                <a:ea typeface="Times New Roman"/>
              </a:rPr>
              <a:t>күндіз </a:t>
            </a:r>
            <a:r>
              <a:rPr lang="kk-KZ" sz="1200" dirty="0" smtClean="0">
                <a:latin typeface="Times New Roman"/>
                <a:ea typeface="Times New Roman"/>
              </a:rPr>
              <a:t>9-14, екпіні 15-18 </a:t>
            </a:r>
            <a:r>
              <a:rPr lang="kk-KZ" sz="1200" dirty="0">
                <a:latin typeface="Times New Roman"/>
                <a:ea typeface="Times New Roman"/>
              </a:rPr>
              <a:t>м/с. Ауа температурасы түнде </a:t>
            </a:r>
            <a:r>
              <a:rPr lang="kk-KZ" sz="1200" dirty="0" smtClean="0">
                <a:latin typeface="Times New Roman"/>
                <a:ea typeface="Times New Roman"/>
              </a:rPr>
              <a:t>19-21 жылы</a:t>
            </a:r>
            <a:r>
              <a:rPr lang="kk-KZ" sz="1200" dirty="0">
                <a:latin typeface="Times New Roman"/>
                <a:ea typeface="Times New Roman"/>
              </a:rPr>
              <a:t>, күндіз 33-35 градус қатты ыстық</a:t>
            </a:r>
            <a:r>
              <a:rPr lang="kk-KZ" sz="1200" dirty="0" smtClean="0">
                <a:latin typeface="Times New Roman"/>
                <a:ea typeface="Times New Roman"/>
              </a:rPr>
              <a:t>.</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03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04 </a:t>
            </a:r>
            <a:r>
              <a:rPr lang="ru-RU" altLang="ru-RU" sz="1150" b="1" dirty="0" err="1" smtClean="0">
                <a:latin typeface="Times New Roman" pitchFamily="18" charset="0"/>
                <a:cs typeface="Times New Roman" pitchFamily="18" charset="0"/>
              </a:rPr>
              <a:t>қыркүйек</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dirty="0" smtClean="0">
                <a:latin typeface="Times New Roman"/>
                <a:ea typeface="Times New Roman"/>
              </a:rPr>
              <a:t>Көшпелі бұлтты, </a:t>
            </a:r>
            <a:r>
              <a:rPr lang="kk-KZ" sz="1200" dirty="0" smtClean="0">
                <a:latin typeface="Times New Roman"/>
                <a:ea typeface="Times New Roman"/>
              </a:rPr>
              <a:t>күндіз жаңбыр найзағай. </a:t>
            </a:r>
            <a:r>
              <a:rPr lang="kk-KZ" sz="1200" kern="1400" dirty="0" smtClean="0">
                <a:latin typeface="Times New Roman"/>
                <a:ea typeface="Times New Roman"/>
              </a:rPr>
              <a:t>Оңтүстік-шығыстан солтүстік-батысқа ауысып жел </a:t>
            </a:r>
            <a:r>
              <a:rPr lang="kk-KZ" sz="1200" kern="1400" dirty="0" smtClean="0">
                <a:latin typeface="Times New Roman"/>
                <a:ea typeface="Times New Roman"/>
              </a:rPr>
              <a:t>соғады, күші 2-7 м/с</a:t>
            </a:r>
            <a:r>
              <a:rPr lang="kk-KZ" sz="1200" kern="1400" dirty="0">
                <a:latin typeface="Times New Roman"/>
                <a:ea typeface="Times New Roman"/>
              </a:rPr>
              <a:t>. Ауа </a:t>
            </a:r>
            <a:r>
              <a:rPr lang="kk-KZ" sz="1200" kern="1400">
                <a:latin typeface="Times New Roman"/>
                <a:ea typeface="Times New Roman"/>
              </a:rPr>
              <a:t>температурасы</a:t>
            </a:r>
            <a:r>
              <a:rPr lang="kk-KZ" sz="1200" kern="1400">
                <a:solidFill>
                  <a:srgbClr val="FF0000"/>
                </a:solidFill>
                <a:latin typeface="Times New Roman"/>
                <a:ea typeface="Times New Roman"/>
              </a:rPr>
              <a:t> </a:t>
            </a:r>
            <a:r>
              <a:rPr lang="kk-KZ" sz="1200" kern="1400" smtClean="0">
                <a:latin typeface="Times New Roman"/>
                <a:ea typeface="Times New Roman"/>
              </a:rPr>
              <a:t>18-20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i="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smtClean="0">
                <a:solidFill>
                  <a:srgbClr val="000000"/>
                </a:solidFill>
                <a:latin typeface="Times New Roman" pitchFamily="18" charset="0"/>
                <a:cs typeface="Times New Roman" pitchFamily="18" charset="0"/>
              </a:rPr>
              <a:t> К</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29531</TotalTime>
  <Words>587</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4890</cp:revision>
  <cp:lastPrinted>2023-02-06T06:57:51Z</cp:lastPrinted>
  <dcterms:created xsi:type="dcterms:W3CDTF">2018-03-27T06:03:00Z</dcterms:created>
  <dcterms:modified xsi:type="dcterms:W3CDTF">2025-09-02T08:15:01Z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