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399417723"/>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245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02</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929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03</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02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03</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a:t>
            </a:r>
            <a:r>
              <a:rPr lang="kk-KZ" sz="1100" dirty="0">
                <a:solidFill>
                  <a:prstClr val="black"/>
                </a:solidFill>
                <a:latin typeface="Times New Roman" panose="02020603050405020304" pitchFamily="18" charset="0"/>
                <a:ea typeface="Calibri"/>
                <a:cs typeface="Times New Roman" pitchFamily="18" charset="0"/>
              </a:rPr>
              <a:t>жауын-шашынсыз</a:t>
            </a:r>
            <a:r>
              <a:rPr lang="kk-KZ" sz="1100" kern="0" dirty="0">
                <a:solidFill>
                  <a:prstClr val="black"/>
                </a:solidFill>
                <a:latin typeface="Times New Roman" panose="02020603050405020304" pitchFamily="18" charset="0"/>
                <a:ea typeface="Calibri"/>
                <a:cs typeface="Times New Roman" pitchFamily="18" charset="0"/>
                <a:sym typeface="Calibri"/>
              </a:rPr>
              <a:t>. Сол</a:t>
            </a:r>
            <a:r>
              <a:rPr lang="kk-KZ" sz="1100" dirty="0">
                <a:solidFill>
                  <a:prstClr val="black"/>
                </a:solidFill>
                <a:latin typeface="Times New Roman" panose="02020603050405020304" pitchFamily="18" charset="0"/>
                <a:ea typeface="Calibri"/>
                <a:cs typeface="Times New Roman" pitchFamily="18" charset="0"/>
              </a:rPr>
              <a:t>түстік-батыстан соғатын жел оңтүстік-батысқа ауысады, </a:t>
            </a:r>
            <a:r>
              <a:rPr lang="ru-RU" altLang="ru-RU" sz="1100" dirty="0" err="1">
                <a:latin typeface="Times New Roman" panose="02020603050405020304" pitchFamily="18" charset="0"/>
                <a:ea typeface="Calibri"/>
                <a:cs typeface="Times New Roman" panose="02020603050405020304" pitchFamily="18" charset="0"/>
              </a:rPr>
              <a:t>күші</a:t>
            </a:r>
            <a:r>
              <a:rPr lang="ru-RU" altLang="ru-RU" sz="1100" dirty="0">
                <a:latin typeface="Times New Roman" panose="02020603050405020304" pitchFamily="18" charset="0"/>
                <a:ea typeface="Calibri"/>
                <a:cs typeface="Times New Roman" panose="02020603050405020304" pitchFamily="18" charset="0"/>
              </a:rPr>
              <a:t> 3-8 </a:t>
            </a:r>
            <a:r>
              <a:rPr lang="ru-RU" sz="1100" kern="0" dirty="0">
                <a:solidFill>
                  <a:prstClr val="black"/>
                </a:solidFill>
                <a:latin typeface="Times New Roman" panose="02020603050405020304" pitchFamily="18" charset="0"/>
                <a:ea typeface="Calibri"/>
                <a:cs typeface="Times New Roman" pitchFamily="18" charset="0"/>
                <a:sym typeface="Calibri"/>
              </a:rPr>
              <a:t>м/с.</a:t>
            </a:r>
            <a:r>
              <a:rPr lang="kk-KZ" sz="1100" dirty="0">
                <a:solidFill>
                  <a:prstClr val="black"/>
                </a:solidFill>
                <a:latin typeface="Times New Roman" pitchFamily="18" charset="0"/>
                <a:ea typeface="Calibri"/>
                <a:cs typeface="Times New Roman" pitchFamily="18" charset="0"/>
              </a:rPr>
              <a:t> Ауа температурасы түнде 3-5, топырақ бетінде 2 градус үсік, күндіз 20-22  градус жылы.</a:t>
            </a:r>
          </a:p>
          <a:p>
            <a:pPr indent="182563" algn="just" hangingPunct="1">
              <a:defRPr/>
            </a:pPr>
            <a:endParaRPr lang="kk-KZ" sz="1100" dirty="0">
              <a:solidFill>
                <a:prstClr val="black"/>
              </a:solidFill>
              <a:latin typeface="Times New Roman"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04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03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04</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жауын-шашынсыз. Оңтүстік-батыстан соғатын жел солтүстік-шығысқа ауысады</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күші</a:t>
            </a:r>
            <a:r>
              <a:rPr lang="ru-RU" altLang="ru-RU" sz="1100" dirty="0">
                <a:latin typeface="Times New Roman" panose="02020603050405020304" pitchFamily="18" charset="0"/>
                <a:ea typeface="Calibri"/>
                <a:cs typeface="Times New Roman" panose="02020603050405020304" pitchFamily="18" charset="0"/>
              </a:rPr>
              <a:t> 5-10 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a:t>
            </a:r>
            <a:r>
              <a:rPr lang="kk-KZ" sz="1100" kern="0">
                <a:solidFill>
                  <a:prstClr val="black"/>
                </a:solidFill>
                <a:latin typeface="Times New Roman" panose="02020603050405020304" pitchFamily="18" charset="0"/>
                <a:ea typeface="Calibri"/>
                <a:cs typeface="Times New Roman" pitchFamily="18" charset="0"/>
                <a:sym typeface="Calibri"/>
              </a:rPr>
              <a:t>температурасы 10-12 </a:t>
            </a:r>
            <a:r>
              <a:rPr lang="kk-KZ" sz="1100" kern="0" dirty="0">
                <a:solidFill>
                  <a:prstClr val="black"/>
                </a:solidFill>
                <a:latin typeface="Times New Roman" panose="02020603050405020304" pitchFamily="18" charset="0"/>
                <a:ea typeface="Calibri"/>
                <a:cs typeface="Times New Roman" pitchFamily="18" charset="0"/>
                <a:sym typeface="Calibri"/>
              </a:rPr>
              <a:t>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02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938714"/>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жиналуына </a:t>
            </a:r>
            <a:r>
              <a:rPr lang="kk-KZ" sz="1100" dirty="0">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p>
          <a:p>
            <a:pPr indent="265113" algn="just">
              <a:defRPr/>
            </a:pPr>
            <a:r>
              <a:rPr lang="ru-RU" sz="1100" dirty="0" err="1">
                <a:latin typeface="Times New Roman" panose="02020603050405020304" pitchFamily="18" charset="0"/>
                <a:cs typeface="Times New Roman" panose="02020603050405020304" pitchFamily="18" charset="0"/>
              </a:rPr>
              <a:t>Жалпы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қала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бойынша</a:t>
            </a:r>
            <a:r>
              <a:rPr lang="ru-RU" sz="1100" dirty="0">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түнде</a:t>
            </a:r>
            <a:r>
              <a:rPr lang="ru-RU" sz="1100" b="1" dirty="0">
                <a:solidFill>
                  <a:schemeClr val="tx1"/>
                </a:solidFill>
                <a:latin typeface="Times New Roman" panose="02020603050405020304" pitchFamily="18" charset="0"/>
                <a:cs typeface="Times New Roman" panose="02020603050405020304" pitchFamily="18" charset="0"/>
              </a:rPr>
              <a:t> 28 </a:t>
            </a:r>
            <a:r>
              <a:rPr lang="ru-RU" sz="1100" b="1" dirty="0" err="1">
                <a:solidFill>
                  <a:schemeClr val="tx1"/>
                </a:solidFill>
                <a:latin typeface="Times New Roman" panose="02020603050405020304" pitchFamily="18" charset="0"/>
                <a:cs typeface="Times New Roman" panose="02020603050405020304" pitchFamily="18" charset="0"/>
              </a:rPr>
              <a:t>тамызда</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ауаның</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ластану</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деңгейінің</a:t>
            </a:r>
            <a:r>
              <a:rPr lang="ru-RU" sz="11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көтеріңкі</a:t>
            </a:r>
            <a:r>
              <a:rPr lang="ru-RU" sz="1100" b="1"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болуы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күтілуде</a:t>
            </a:r>
            <a:r>
              <a:rPr lang="ru-RU" sz="1100" dirty="0">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a:p>
            <a:pPr indent="265113" algn="just">
              <a:defRPr/>
            </a:pP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172671663"/>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14</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46</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Айгисинова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Смагулова С.</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875</TotalTime>
  <Words>672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117</cp:revision>
  <dcterms:modified xsi:type="dcterms:W3CDTF">2025-09-02T08:13:35Z</dcterms:modified>
</cp:coreProperties>
</file>