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982066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spcAft>
                <a:spcPts val="0"/>
              </a:spcAft>
            </a:pPr>
            <a:r>
              <a:rPr lang="ru-RU" sz="1200" dirty="0" err="1">
                <a:latin typeface="Times New Roman" panose="02020603050405020304" pitchFamily="18" charset="0"/>
                <a:ea typeface="Times New Roman" panose="02020603050405020304" pitchFamily="18" charset="0"/>
              </a:rPr>
              <a:t>Көшпелі</a:t>
            </a:r>
            <a:r>
              <a:rPr lang="ru-RU" sz="1200" dirty="0">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ea typeface="Times New Roman" panose="02020603050405020304" pitchFamily="18" charset="0"/>
              </a:rPr>
              <a:t>бұлтты</a:t>
            </a:r>
            <a:r>
              <a:rPr lang="ru-RU" sz="1200" dirty="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т</a:t>
            </a:r>
            <a:r>
              <a:rPr lang="ru-RU" sz="12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үнде</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және таңертең </a:t>
            </a:r>
            <a:r>
              <a:rPr lang="ru-RU" sz="1200" dirty="0" smtClean="0">
                <a:latin typeface="Times New Roman" panose="02020603050405020304" pitchFamily="18" charset="0"/>
                <a:ea typeface="Times New Roman" panose="02020603050405020304" pitchFamily="18" charset="0"/>
              </a:rPr>
              <a:t>жаңбыр, </a:t>
            </a:r>
            <a:r>
              <a:rPr lang="ru-RU" sz="1200" dirty="0" err="1" smtClean="0">
                <a:latin typeface="Times New Roman" panose="02020603050405020304" pitchFamily="18" charset="0"/>
                <a:ea typeface="Times New Roman" panose="02020603050405020304" pitchFamily="18" charset="0"/>
              </a:rPr>
              <a:t>найзағай</a:t>
            </a:r>
            <a:r>
              <a:rPr lang="ru-RU" sz="1200" dirty="0" smtClean="0">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15-20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10-12,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21-23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a:r>
              <a:rPr lang="kk-KZ" sz="1200" kern="900" dirty="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ыстан 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411649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2235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6" y="248999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04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25867</TotalTime>
  <Words>591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5046</cp:revision>
  <cp:lastPrinted>2021-07-01T07:38:07Z</cp:lastPrinted>
  <dcterms:created xsi:type="dcterms:W3CDTF">2018-03-27T06:03:00Z</dcterms:created>
  <dcterms:modified xsi:type="dcterms:W3CDTF">2025-09-02T06:43:04Z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