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735225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02</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Оңтүстіктен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7-12, </a:t>
            </a:r>
            <a:r>
              <a:rPr lang="kk-KZ" sz="1150" dirty="0" smtClean="0">
                <a:latin typeface="Times New Roman" panose="02020603050405020304" pitchFamily="18" charset="0"/>
                <a:cs typeface="Times New Roman" panose="02020603050405020304" pitchFamily="18" charset="0"/>
              </a:rPr>
              <a:t>күндіз екпіні </a:t>
            </a:r>
            <a:r>
              <a:rPr lang="kk-KZ" sz="1150" dirty="0" smtClean="0">
                <a:latin typeface="Times New Roman" panose="02020603050405020304" pitchFamily="18" charset="0"/>
                <a:cs typeface="Times New Roman" panose="02020603050405020304" pitchFamily="18" charset="0"/>
              </a:rPr>
              <a:t>15-18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18-20,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32-34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04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жауын-шашынсыз. </a:t>
            </a:r>
            <a:r>
              <a:rPr lang="kk-KZ" sz="1150" dirty="0" smtClean="0">
                <a:latin typeface="Times New Roman" panose="02020603050405020304" pitchFamily="18" charset="0"/>
                <a:cs typeface="Times New Roman" panose="02020603050405020304" pitchFamily="18" charset="0"/>
              </a:rPr>
              <a:t>Оңтүстіктен жел соғады, күші 2-7, екпіні 12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18-20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923434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4247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0,849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0,913</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03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smtClean="0">
                <a:solidFill>
                  <a:schemeClr val="tx1"/>
                </a:solidFill>
                <a:latin typeface="Times New Roman" panose="02020603050405020304" pitchFamily="18" charset="0"/>
                <a:cs typeface="Times New Roman" panose="02020603050405020304" pitchFamily="18" charset="0"/>
              </a:rPr>
              <a:t>04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34262</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5984</cp:revision>
  <cp:lastPrinted>2021-07-01T07:38:07Z</cp:lastPrinted>
  <dcterms:created xsi:type="dcterms:W3CDTF">2018-03-27T06:03:00Z</dcterms:created>
  <dcterms:modified xsi:type="dcterms:W3CDTF">2025-09-02T09:11:38Z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