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62"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939575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оңтүстік-батысқа ауысады, күші 2-7 м/с. Ауа температурасы түнде 7-9, 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05459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24937</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4890</cp:revision>
  <cp:lastPrinted>2021-07-01T03:56:27Z</cp:lastPrinted>
  <dcterms:created xsi:type="dcterms:W3CDTF">2018-03-27T06:03:00Z</dcterms:created>
  <dcterms:modified xsi:type="dcterms:W3CDTF">2025-09-02T07:26:19Z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