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2" d="100"/>
          <a:sy n="92" d="100"/>
        </p:scale>
        <p:origin x="90" y="3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00141258"/>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4</a:t>
                      </a:r>
                      <a:r>
                        <a:rPr lang="en-US" altLang="x-none" sz="1600" b="1" i="1" dirty="0" smtClean="0">
                          <a:solidFill>
                            <a:srgbClr val="002060"/>
                          </a:solidFill>
                          <a:latin typeface="Times New Roman" panose="02020603050405020304" pitchFamily="18" charset="0"/>
                          <a:cs typeface="Times New Roman" panose="02020603050405020304" pitchFamily="18" charset="0"/>
                        </a:rPr>
                        <a:t>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9447155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029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1860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372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.525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kk-KZ"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3</a:t>
            </a:r>
            <a:r>
              <a:rPr lang="kk-KZ" altLang="ru-RU" sz="1100" b="1" dirty="0" smtClean="0">
                <a:latin typeface="Times New Roman" panose="02020603050405020304" pitchFamily="18" charset="0"/>
                <a:cs typeface="Times New Roman" panose="02020603050405020304" pitchFamily="18" charset="0"/>
              </a:rPr>
              <a:t> </a:t>
            </a:r>
            <a:r>
              <a:rPr lang="en-US"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қыркүйек</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3</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қыркүйек</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20-22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32-34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4</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20-22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a:t>
            </a:r>
            <a:r>
              <a:rPr lang="kk-KZ" altLang="ru-RU" sz="1000" b="1" i="1" dirty="0" smtClean="0">
                <a:solidFill>
                  <a:srgbClr val="000000"/>
                </a:solidFill>
                <a:latin typeface="Times New Roman" panose="02020603050405020304" pitchFamily="18" charset="0"/>
                <a:cs typeface="Times New Roman" panose="02020603050405020304" pitchFamily="18" charset="0"/>
              </a:rPr>
              <a:t>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30787</TotalTime>
  <Words>590</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4034</cp:revision>
  <cp:lastPrinted>2021-07-01T07:38:07Z</cp:lastPrinted>
  <dcterms:created xsi:type="dcterms:W3CDTF">2018-03-27T06:03:00Z</dcterms:created>
  <dcterms:modified xsi:type="dcterms:W3CDTF">2025-09-02T06:28:40Z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