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139922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247</a:t>
                      </a:r>
                      <a:endParaRPr lang="en-US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сентября по 20 ч 05 сентября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ночью 16-18,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06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05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сентября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юго-восточный 9-14 м/с. Температура 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04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603058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05, ночью 06 сентября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29126</TotalTime>
  <Words>625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5024</cp:revision>
  <cp:lastPrinted>2021-07-01T03:56:27Z</cp:lastPrinted>
  <dcterms:created xsi:type="dcterms:W3CDTF">2018-03-27T06:03:00Z</dcterms:created>
  <dcterms:modified xsi:type="dcterms:W3CDTF">2025-09-04T08:06:35Z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