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08674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восточный, северо-восточный 1-6 м/с. Температура воздуха ночью 6-8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8-20°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сентября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34184" y="199399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012130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23534</TotalTime>
  <Words>731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3882</cp:revision>
  <cp:lastPrinted>2021-10-18T15:52:53Z</cp:lastPrinted>
  <dcterms:created xsi:type="dcterms:W3CDTF">2018-03-27T06:03:00Z</dcterms:created>
  <dcterms:modified xsi:type="dcterms:W3CDTF">2025-09-04T08:24:33Z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