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60966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ночью 1-6, днем 5-10 м/с. Температура воздуха ночью 9-11,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34325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28014</TotalTime>
  <Words>683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5073</cp:revision>
  <cp:lastPrinted>2021-07-01T03:56:27Z</cp:lastPrinted>
  <dcterms:created xsi:type="dcterms:W3CDTF">2018-03-27T06:03:00Z</dcterms:created>
  <dcterms:modified xsi:type="dcterms:W3CDTF">2025-09-04T08:08:24Z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