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08575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6-8°, днем 22-24° 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05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сентября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6-8°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245628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19193</TotalTime>
  <Words>640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3498</cp:revision>
  <cp:lastPrinted>2021-07-01T03:56:27Z</cp:lastPrinted>
  <dcterms:created xsi:type="dcterms:W3CDTF">2018-03-27T06:03:00Z</dcterms:created>
  <dcterms:modified xsi:type="dcterms:W3CDTF">2025-09-04T08:25:31Z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