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3910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653004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9-14 м/с. Температура воздуха ночью 19-21, днем 26-28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28629</TotalTime>
  <Words>635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3993</cp:revision>
  <cp:lastPrinted>2021-10-15T03:50:29Z</cp:lastPrinted>
  <dcterms:created xsi:type="dcterms:W3CDTF">2018-03-27T06:03:00Z</dcterms:created>
  <dcterms:modified xsi:type="dcterms:W3CDTF">2025-09-04T07:00:10Z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