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 varScale="1">
        <p:scale>
          <a:sx n="116" d="100"/>
          <a:sy n="116" d="100"/>
        </p:scale>
        <p:origin x="2184" y="8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82516128"/>
              </p:ext>
            </p:extLst>
          </p:nvPr>
        </p:nvGraphicFramePr>
        <p:xfrm>
          <a:off x="307975" y="2473816"/>
          <a:ext cx="4465638" cy="2467352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673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247</a:t>
                      </a:r>
                      <a:endParaRPr lang="kk-KZ" altLang="x-none" sz="1600" b="0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0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сентября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</a:t>
            </a:r>
            <a:r>
              <a:rPr lang="ru-RU" altLang="en-US" sz="1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04 сентября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05 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04 сентября по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05 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восточный, северо-восточный ночью 1-6, днем 5-10 м/с. Температура воздуха ночью 9-11, днем 24-26 тепла.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06 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05 сентября 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06 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 5-10 м/с. Температура воздуха 11-13 тепла.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4912970" y="3141336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2392973"/>
              </p:ext>
            </p:extLst>
          </p:nvPr>
        </p:nvGraphicFramePr>
        <p:xfrm>
          <a:off x="4953000" y="4094578"/>
          <a:ext cx="4643470" cy="20495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2181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Майған А.Т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25192</TotalTime>
  <Words>638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4913</cp:revision>
  <cp:lastPrinted>2021-07-01T03:56:27Z</cp:lastPrinted>
  <dcterms:created xsi:type="dcterms:W3CDTF">2018-03-27T06:03:00Z</dcterms:created>
  <dcterms:modified xsi:type="dcterms:W3CDTF">2025-09-04T08:08:51Z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