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05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05 сентября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4-6, днем 28-30 тепла.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sz="1200" b="1" i="1" dirty="0">
                <a:latin typeface="Times New Roman KZ" pitchFamily="18" charset="0"/>
                <a:ea typeface="Times New Roman KZ" pitchFamily="18" charset="0"/>
              </a:rPr>
              <a:t>Балгазынов К.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21466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5156</cp:revision>
  <cp:lastPrinted>2021-07-01T03:56:27Z</cp:lastPrinted>
  <dcterms:created xsi:type="dcterms:W3CDTF">2018-03-27T06:03:00Z</dcterms:created>
  <dcterms:modified xsi:type="dcterms:W3CDTF">2025-09-04T07:07:24Z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