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679518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247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05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дождь, гроза. Ветер юго-восточный с переходом на западный 9-14 м/с. Температура воздуха ночью 15-17, днем 24-26 тепла.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06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дождь. Ветер западный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13-15 тепла.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9684017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сентября, ночью 06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пониженный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Аманжолқызы А./Сұлтанова Н.А.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53800</TotalTime>
  <Words>629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6224</cp:revision>
  <cp:lastPrinted>2021-02-03T11:37:00Z</cp:lastPrinted>
  <dcterms:created xsi:type="dcterms:W3CDTF">2018-03-27T06:03:00Z</dcterms:created>
  <dcterms:modified xsi:type="dcterms:W3CDTF">2025-09-04T07:14:31Z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