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3012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восточный, северо-восточный 3-8 м/с. Температура воздуха ночью 3-5°, днем 16-18°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05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</a:t>
            </a:r>
            <a:r>
              <a:rPr lang="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64276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19209</TotalTime>
  <Words>659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3479</cp:revision>
  <cp:lastPrinted>2021-10-14T11:15:53Z</cp:lastPrinted>
  <dcterms:created xsi:type="dcterms:W3CDTF">2018-03-27T06:03:00Z</dcterms:created>
  <dcterms:modified xsi:type="dcterms:W3CDTF">2025-09-04T08:25:02Z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