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054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8078601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№247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2025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без осадков. Ветер восточный 7-12 м/с. Температура воздуха ночью 15-17, днем 32-34 тепла.</a:t>
            </a:r>
          </a:p>
          <a:p>
            <a:pPr algn="just"/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Ясно.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8-13 м/с. Температура воздуха 15-17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2358326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4307249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15397</TotalTime>
  <Words>602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3749</cp:revision>
  <cp:lastPrinted>2021-07-01T03:56:27Z</cp:lastPrinted>
  <dcterms:created xsi:type="dcterms:W3CDTF">2018-03-27T06:03:00Z</dcterms:created>
  <dcterms:modified xsi:type="dcterms:W3CDTF">2025-09-04T07:11:19Z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