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835145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2025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990290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юго-восточный 8-13, порывы 15-20 м/с. Температура воздуха ночью 18-20, днем 36-38 тепла.</a:t>
            </a: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</a:t>
            </a: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н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сентября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06 сентября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18-20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14211</TotalTime>
  <Words>656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3723</cp:revision>
  <cp:lastPrinted>2021-07-01T03:56:27Z</cp:lastPrinted>
  <dcterms:created xsi:type="dcterms:W3CDTF">2018-03-27T06:03:00Z</dcterms:created>
  <dcterms:modified xsi:type="dcterms:W3CDTF">2025-09-04T07:03:46Z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