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9286892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04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04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hangingPunct="1">
              <a:spcBef>
                <a:spcPct val="0"/>
              </a:spcBef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ночью 2-7, днем 9-14 м/с. Температура воздуха ночью 12-14, днем 26-28 тепла.</a:t>
            </a:r>
          </a:p>
          <a:p>
            <a:pPr algn="ctr" hangingPunct="1">
              <a:spcBef>
                <a:spcPct val="0"/>
              </a:spcBef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9-14 м/с. Температура воздуха 12-14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05 сентября 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на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6414601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644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131</cp:revision>
  <dcterms:modified xsi:type="dcterms:W3CDTF">2025-09-04T08:02:41Z</dcterms:modified>
</cp:coreProperties>
</file>