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60098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юго-восточный 7-12 м/с. Температура воздуха ночью 9-11,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9-11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15456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48906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7056</cp:revision>
  <cp:lastPrinted>2025-08-12T06:13:34Z</cp:lastPrinted>
  <dcterms:created xsi:type="dcterms:W3CDTF">2018-03-27T06:03:00Z</dcterms:created>
  <dcterms:modified xsi:type="dcterms:W3CDTF">2025-09-04T07:12:44Z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