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8078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33866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05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сентября</a:t>
            </a:r>
          </a:p>
          <a:p>
            <a:pPr lvl="0" indent="144000" algn="just"/>
            <a:r>
              <a:rPr lang="kk-KZ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дождь, гроза. Ветер северный, северо-восточный 9-14, днем порывы 15-20 м/с. Температура воздуха ночью 11-13, днем 20-22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 по 08 ч. 06 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северный  9-14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33117</TotalTime>
  <Words>632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6136</cp:revision>
  <cp:lastPrinted>2021-07-01T03:56:27Z</cp:lastPrinted>
  <dcterms:created xsi:type="dcterms:W3CDTF">2018-03-27T06:03:00Z</dcterms:created>
  <dcterms:modified xsi:type="dcterms:W3CDTF">2025-09-04T07:15:13Z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