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247</a:t>
            </a: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04 сентября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сен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юго-западный 3-</a:t>
            </a:r>
            <a:r>
              <a:rPr lang="kk-KZ" sz="1100" dirty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12-14, днем 28-30 тепла. 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06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05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южный </a:t>
            </a:r>
            <a:r>
              <a:rPr lang="ru-RU" sz="1100" dirty="0">
                <a:solidFill>
                  <a:schemeClr val="tx1"/>
                </a:solidFill>
              </a:rPr>
              <a:t>3-</a:t>
            </a:r>
            <a:r>
              <a:rPr lang="kk-KZ" sz="1100" dirty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>
                <a:solidFill>
                  <a:schemeClr val="tx1"/>
                </a:solidFill>
              </a:rPr>
              <a:t>16-18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09334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сентября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04 сентября 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Канаева Б.К.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26535</TotalTime>
  <Words>814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6277</cp:revision>
  <cp:lastPrinted>2021-07-01T09:11:30Z</cp:lastPrinted>
  <dcterms:created xsi:type="dcterms:W3CDTF">2018-03-27T06:03:00Z</dcterms:created>
  <dcterms:modified xsi:type="dcterms:W3CDTF">2025-09-04T07:01:36Z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