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743361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4133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дождь, гроза. Ветер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северный  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33124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6137</cp:revision>
  <cp:lastPrinted>2021-07-01T03:56:27Z</cp:lastPrinted>
  <dcterms:created xsi:type="dcterms:W3CDTF">2018-03-27T06:03:00Z</dcterms:created>
  <dcterms:modified xsi:type="dcterms:W3CDTF">2025-09-05T06:34:17Z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