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06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с переходом на 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15-17,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 smtClean="0">
                <a:solidFill>
                  <a:schemeClr val="tx1"/>
                </a:solidFill>
              </a:rPr>
              <a:t>тепла.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17-19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843929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26537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6280</cp:revision>
  <cp:lastPrinted>2021-07-01T09:11:30Z</cp:lastPrinted>
  <dcterms:created xsi:type="dcterms:W3CDTF">2018-03-27T06:03:00Z</dcterms:created>
  <dcterms:modified xsi:type="dcterms:W3CDTF">2025-09-05T05:31:11Z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