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523884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сентября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1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461450"/>
              </p:ext>
            </p:extLst>
          </p:nvPr>
        </p:nvGraphicFramePr>
        <p:xfrm>
          <a:off x="5019694" y="4253469"/>
          <a:ext cx="4691064" cy="1639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6221236"/>
              </p:ext>
            </p:extLst>
          </p:nvPr>
        </p:nvGraphicFramePr>
        <p:xfrm>
          <a:off x="5019694" y="4253469"/>
          <a:ext cx="4691064" cy="1882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19210</TotalTime>
  <Words>626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3484</cp:revision>
  <cp:lastPrinted>2021-10-14T11:15:53Z</cp:lastPrinted>
  <dcterms:created xsi:type="dcterms:W3CDTF">2018-03-27T06:03:00Z</dcterms:created>
  <dcterms:modified xsi:type="dcterms:W3CDTF">2025-09-05T06:46:15Z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