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958164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06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сентября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34184" y="1993993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442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651951"/>
              </p:ext>
            </p:extLst>
          </p:nvPr>
        </p:nvGraphicFramePr>
        <p:xfrm>
          <a:off x="5014089" y="3774664"/>
          <a:ext cx="4684956" cy="2539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9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23536</TotalTime>
  <Words>697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3885</cp:revision>
  <cp:lastPrinted>2021-10-18T15:52:53Z</cp:lastPrinted>
  <dcterms:created xsi:type="dcterms:W3CDTF">2018-03-27T06:03:00Z</dcterms:created>
  <dcterms:modified xsi:type="dcterms:W3CDTF">2025-09-05T06:43:23Z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