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2516128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</a:t>
                      </a:r>
                      <a:endParaRPr lang="kk-KZ" altLang="x-none" sz="1600" b="0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06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05 сентября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юго-восточный 5-10 м/с. Температура воздуха ночью 12-14, днем 23-25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06 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юго-восточный 9-14 м/с. Температура воздуха 12-14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1354254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25201</TotalTime>
  <Words>603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4914</cp:revision>
  <cp:lastPrinted>2021-07-01T03:56:27Z</cp:lastPrinted>
  <dcterms:created xsi:type="dcterms:W3CDTF">2018-03-27T06:03:00Z</dcterms:created>
  <dcterms:modified xsi:type="dcterms:W3CDTF">2025-09-05T07:22:06Z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