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129984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4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659868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северо-западный, западный 7-12 м/с. Температура воздуха ночью 18-20, днем 25-27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16-18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28634</TotalTime>
  <Words>638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3994</cp:revision>
  <cp:lastPrinted>2021-10-15T03:50:29Z</cp:lastPrinted>
  <dcterms:created xsi:type="dcterms:W3CDTF">2018-03-27T06:03:00Z</dcterms:created>
  <dcterms:modified xsi:type="dcterms:W3CDTF">2025-09-05T07:10:00Z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