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5057013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ru-RU" sz="1200" b="1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68108208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юго-западный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35-37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с переходом на северо-западный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 тепла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14212</TotalTime>
  <Words>616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3725</cp:revision>
  <cp:lastPrinted>2021-07-01T03:56:27Z</cp:lastPrinted>
  <dcterms:created xsi:type="dcterms:W3CDTF">2018-03-27T06:03:00Z</dcterms:created>
  <dcterms:modified xsi:type="dcterms:W3CDTF">2025-09-05T07:31:11Z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