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102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97079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930120"/>
              </p:ext>
            </p:extLst>
          </p:nvPr>
        </p:nvGraphicFramePr>
        <p:xfrm>
          <a:off x="5024602" y="4172363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29138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5028</cp:revision>
  <cp:lastPrinted>2021-07-01T03:56:27Z</cp:lastPrinted>
  <dcterms:created xsi:type="dcterms:W3CDTF">2018-03-27T06:03:00Z</dcterms:created>
  <dcterms:modified xsi:type="dcterms:W3CDTF">2025-09-06T07:22:38Z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