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4642779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7-12 м/с. Температура воздуха ночью 13-15, днем 24-26 тепла.</a:t>
            </a:r>
          </a:p>
          <a:p>
            <a:pPr algn="ctr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07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юго-восточный 9-14, порывы 15-20 м/с. Температура воздуха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25189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4915</cp:revision>
  <cp:lastPrinted>2021-07-01T03:56:27Z</cp:lastPrinted>
  <dcterms:created xsi:type="dcterms:W3CDTF">2018-03-27T06:03:00Z</dcterms:created>
  <dcterms:modified xsi:type="dcterms:W3CDTF">2025-09-06T07:51:36Z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