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4" d="100"/>
          <a:sy n="74" d="100"/>
        </p:scale>
        <p:origin x="8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332026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03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без осадков. Ветер восточный 9-14 м/с. Температура воздуха ночью 9-11, днем 20-22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дождь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 10-12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420040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сентября, ночью 08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48999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7065</cp:revision>
  <cp:lastPrinted>2025-08-12T06:13:34Z</cp:lastPrinted>
  <dcterms:created xsi:type="dcterms:W3CDTF">2018-03-27T06:03:00Z</dcterms:created>
  <dcterms:modified xsi:type="dcterms:W3CDTF">2025-09-06T06:00:11Z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