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103574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сентября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6576" y="248443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576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735873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19294</TotalTime>
  <Words>636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3506</cp:revision>
  <cp:lastPrinted>2021-07-01T03:56:27Z</cp:lastPrinted>
  <dcterms:created xsi:type="dcterms:W3CDTF">2018-03-27T06:03:00Z</dcterms:created>
  <dcterms:modified xsi:type="dcterms:W3CDTF">2025-09-07T08:00:46Z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