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7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4152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61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дождь, гроза. Ветер 9-14 м/с. Температура воздуха ночью 10-12, днем 18-20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759458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23919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3781</cp:revision>
  <cp:lastPrinted>2021-07-01T03:56:27Z</cp:lastPrinted>
  <dcterms:created xsi:type="dcterms:W3CDTF">2018-03-27T06:03:00Z</dcterms:created>
  <dcterms:modified xsi:type="dcterms:W3CDTF">2025-09-07T06:41:55Z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