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6706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дождь. Ветер северо-восточный 9-14 м/с. Температура воздуха ночью 11-13,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11-13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97529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 ночью 09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49019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7068</cp:revision>
  <cp:lastPrinted>2025-08-12T06:13:34Z</cp:lastPrinted>
  <dcterms:created xsi:type="dcterms:W3CDTF">2018-03-27T06:03:00Z</dcterms:created>
  <dcterms:modified xsi:type="dcterms:W3CDTF">2025-09-07T06:34:09Z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