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96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272993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193165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с переходом на северо-восточный 5-10 м/с. Температура воздуха ночью 15-17, 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28636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3995</cp:revision>
  <cp:lastPrinted>2021-10-15T03:50:29Z</cp:lastPrinted>
  <dcterms:created xsi:type="dcterms:W3CDTF">2018-03-27T06:03:00Z</dcterms:created>
  <dcterms:modified xsi:type="dcterms:W3CDTF">2025-09-07T07:02:45Z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