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60639169"/>
              </p:ext>
            </p:extLst>
          </p:nvPr>
        </p:nvGraphicFramePr>
        <p:xfrm>
          <a:off x="307975" y="2473816"/>
          <a:ext cx="4465638" cy="246735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4673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kk-KZ" altLang="x-none" sz="1600" b="0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сентября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днем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рассеиванию</a:t>
            </a:r>
            <a:r>
              <a:rPr lang="ru-RU" alt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гроза. Ветер северо-западный, западный ночью 2-7, днем 9-14 м/с. Температура воздуха ночью 12-14, днем 19-21 тепла.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Ветер северо-западный 9-14, порывы 15-20 м/с. Температура воздуха 10-12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6738538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1.863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Жайнакова З.Ж./Огай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25202</TotalTime>
  <Words>624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4917</cp:revision>
  <cp:lastPrinted>2021-07-01T03:56:27Z</cp:lastPrinted>
  <dcterms:created xsi:type="dcterms:W3CDTF">2018-03-27T06:03:00Z</dcterms:created>
  <dcterms:modified xsi:type="dcterms:W3CDTF">2025-09-07T07:48:34Z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