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94771389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250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07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09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014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08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07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сентября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</a:t>
            </a:r>
            <a:r>
              <a:rPr lang="en-US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дождь, гроза. Ветер восточный, северо-восточный 9-14, временами порывы 15-20 м/с. Температура воздуха ночью </a:t>
            </a:r>
            <a:r>
              <a:rPr lang="en-US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11-13, днем 23-25 тепла.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09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08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дождь, гроза. Ветер западный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северо-западный 9-14 м/с.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10-12 тепла. 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7614" y="2251547"/>
            <a:ext cx="4664075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рассеиванию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58775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6770726"/>
              </p:ext>
            </p:extLst>
          </p:nvPr>
        </p:nvGraphicFramePr>
        <p:xfrm>
          <a:off x="5066508" y="4144011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</TotalTime>
  <Words>646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147</cp:revision>
  <dcterms:modified xsi:type="dcterms:W3CDTF">2025-09-07T06:05:31Z</dcterms:modified>
</cp:coreProperties>
</file>