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558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0054753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сентября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сентября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дождь, гроза. Ветер восточный с переходом на юго-западный ночью 1-6, днем 5-10, порывы 15-20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 08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сентября</a:t>
            </a: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дождь, гроза.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34184" y="1993993"/>
            <a:ext cx="4706548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ожидается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52442" y="3036000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5452574"/>
              </p:ext>
            </p:extLst>
          </p:nvPr>
        </p:nvGraphicFramePr>
        <p:xfrm>
          <a:off x="5014089" y="3774664"/>
          <a:ext cx="4684956" cy="25396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93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23646</TotalTime>
  <Words>702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3891</cp:revision>
  <cp:lastPrinted>2021-10-18T15:52:53Z</cp:lastPrinted>
  <dcterms:created xsi:type="dcterms:W3CDTF">2018-03-27T06:03:00Z</dcterms:created>
  <dcterms:modified xsi:type="dcterms:W3CDTF">2025-09-07T08:01:00Z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