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410150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250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сентября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09 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4982525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сентября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09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53908</TotalTime>
  <Words>587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6232</cp:revision>
  <cp:lastPrinted>2021-02-03T11:37:00Z</cp:lastPrinted>
  <dcterms:created xsi:type="dcterms:W3CDTF">2018-03-27T06:03:00Z</dcterms:created>
  <dcterms:modified xsi:type="dcterms:W3CDTF">2025-09-07T08:31:34Z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