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1571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восточный с переходом на юго-западный ночью 1-6, днем 5-10,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сентября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1551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19300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3489</cp:revision>
  <cp:lastPrinted>2021-10-14T11:15:53Z</cp:lastPrinted>
  <dcterms:created xsi:type="dcterms:W3CDTF">2018-03-27T06:03:00Z</dcterms:created>
  <dcterms:modified xsi:type="dcterms:W3CDTF">2025-09-07T07:55:45Z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