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0622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днем гроза. Ветер северо-западный, западный ночью 2-7, днем 9-14 м/с. Температура воздуха ночью 13-15,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20420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5192</TotalTime>
  <Words>575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862</cp:revision>
  <cp:lastPrinted>2021-07-01T03:56:27Z</cp:lastPrinted>
  <dcterms:created xsi:type="dcterms:W3CDTF">2024-09-22T07:48:17Z</dcterms:created>
  <dcterms:modified xsi:type="dcterms:W3CDTF">2025-09-07T08:04:37Z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