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09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3-8, временами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16-18,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26-28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8, временами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14-16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57268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09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Кисебаев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26565</TotalTime>
  <Words>783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6288</cp:revision>
  <cp:lastPrinted>2021-07-01T09:11:30Z</cp:lastPrinted>
  <dcterms:created xsi:type="dcterms:W3CDTF">2018-03-27T06:03:00Z</dcterms:created>
  <dcterms:modified xsi:type="dcterms:W3CDTF">2025-09-08T06:20:04Z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