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88274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5-10,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4980" y="212360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758451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23658</TotalTime>
  <Words>703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3897</cp:revision>
  <cp:lastPrinted>2021-10-18T15:52:53Z</cp:lastPrinted>
  <dcterms:created xsi:type="dcterms:W3CDTF">2018-03-27T06:03:00Z</dcterms:created>
  <dcterms:modified xsi:type="dcterms:W3CDTF">2025-09-08T07:28:42Z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