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сентября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9517432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09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08 сентября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09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гроза, днем град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восточный, северо-восточный 9-14 м/с. Температура воздуха ночью 9-11, днем 15-17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10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09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10 сентября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северный,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9-11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сентября, ночью 10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19351</TotalTime>
  <Words>590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7197</cp:revision>
  <cp:lastPrinted>2021-07-01T03:56:27Z</cp:lastPrinted>
  <dcterms:created xsi:type="dcterms:W3CDTF">2018-03-27T06:03:00Z</dcterms:created>
  <dcterms:modified xsi:type="dcterms:W3CDTF">2025-09-08T07:20:34Z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