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714443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Ветер северо-западный 9-14 м/с. Температура воздуха ночью 11-13, днем 17-19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 8-10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00346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сентября, ночью 10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49023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7070</cp:revision>
  <cp:lastPrinted>2025-08-12T06:13:34Z</cp:lastPrinted>
  <dcterms:created xsi:type="dcterms:W3CDTF">2018-03-27T06:03:00Z</dcterms:created>
  <dcterms:modified xsi:type="dcterms:W3CDTF">2025-09-08T06:36:46Z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