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8317692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08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08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685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09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сентября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1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Ночью и утром туман. Ветер             юго-западный ночью 2-7, днем 7-12 м/с. Температура воздуха ночью 6-8, днем 18-20 тепла.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10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09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дождь, гроза.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10-12 тепла. 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09 сентября 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накоплению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1661619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</TotalTime>
  <Words>652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154</cp:revision>
  <dcterms:modified xsi:type="dcterms:W3CDTF">2025-09-08T08:04:55Z</dcterms:modified>
</cp:coreProperties>
</file>