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47324324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251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сентября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9-14 м/с. Температура воздуха ночью 8-10, днем 21-23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10 сентября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северный 1-6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7685199"/>
              </p:ext>
            </p:extLst>
          </p:nvPr>
        </p:nvGraphicFramePr>
        <p:xfrm>
          <a:off x="5049291" y="4016519"/>
          <a:ext cx="4613617" cy="2331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0,038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3774" y="229066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сентября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10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Аманжолқызы А./Сұлтанова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54057</TotalTime>
  <Words>590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6237</cp:revision>
  <cp:lastPrinted>2021-02-03T11:37:00Z</cp:lastPrinted>
  <dcterms:created xsi:type="dcterms:W3CDTF">2018-03-27T06:03:00Z</dcterms:created>
  <dcterms:modified xsi:type="dcterms:W3CDTF">2025-09-08T08:46:30Z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