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80562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138950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aa-E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438</a:t>
                      </a:r>
                      <a:endParaRPr lang="aa-E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восточный 5-10 м/с. Температура воздуха ночью 16-18, днем 28-30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28648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3998</cp:revision>
  <cp:lastPrinted>2021-10-15T03:50:29Z</cp:lastPrinted>
  <dcterms:created xsi:type="dcterms:W3CDTF">2018-03-27T06:03:00Z</dcterms:created>
  <dcterms:modified xsi:type="dcterms:W3CDTF">2025-09-08T06:38:18Z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