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1173695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северо-западный, северный 5-10 м/с. Температура воздуха ночью 8-10, днем 18-20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09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9-11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61774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25190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4919</cp:revision>
  <cp:lastPrinted>2021-07-01T03:56:27Z</cp:lastPrinted>
  <dcterms:created xsi:type="dcterms:W3CDTF">2018-03-27T06:03:00Z</dcterms:created>
  <dcterms:modified xsi:type="dcterms:W3CDTF">2025-09-08T07:43:04Z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