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657344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10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сентября</a:t>
            </a: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2-7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4980" y="212360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56362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23664</TotalTime>
  <Words>691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3899</cp:revision>
  <cp:lastPrinted>2021-10-18T15:52:53Z</cp:lastPrinted>
  <dcterms:created xsi:type="dcterms:W3CDTF">2018-03-27T06:03:00Z</dcterms:created>
  <dcterms:modified xsi:type="dcterms:W3CDTF">2025-09-09T06:23:19Z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